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1pPr>
    <a:lvl2pPr marL="541553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2pPr>
    <a:lvl3pPr marL="1083107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3pPr>
    <a:lvl4pPr marL="1624660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4pPr>
    <a:lvl5pPr marL="2166214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5pPr>
    <a:lvl6pPr marL="2707767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6pPr>
    <a:lvl7pPr marL="3249320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7pPr>
    <a:lvl8pPr marL="3790874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8pPr>
    <a:lvl9pPr marL="4332427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 userDrawn="1">
          <p15:clr>
            <a:srgbClr val="A4A3A4"/>
          </p15:clr>
        </p15:guide>
        <p15:guide id="2" orient="horz" pos="22086" userDrawn="1">
          <p15:clr>
            <a:srgbClr val="A4A3A4"/>
          </p15:clr>
        </p15:guide>
        <p15:guide id="3" orient="horz" pos="2348" userDrawn="1">
          <p15:clr>
            <a:srgbClr val="A4A3A4"/>
          </p15:clr>
        </p15:guide>
        <p15:guide id="4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82D"/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84" autoAdjust="0"/>
    <p:restoredTop sz="94660"/>
  </p:normalViewPr>
  <p:slideViewPr>
    <p:cSldViewPr snapToGrid="0" showGuides="1">
      <p:cViewPr varScale="1">
        <p:scale>
          <a:sx n="16" d="100"/>
          <a:sy n="16" d="100"/>
        </p:scale>
        <p:origin x="2942" y="38"/>
      </p:cViewPr>
      <p:guideLst>
        <p:guide orient="horz" pos="5289"/>
        <p:guide orient="horz" pos="22086"/>
        <p:guide orient="horz" pos="2348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4713" y="692150"/>
            <a:ext cx="24272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5DA07E-465E-4553-A51E-2A5FA60BC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654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1pPr>
    <a:lvl2pPr marL="541553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2pPr>
    <a:lvl3pPr marL="1083107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3pPr>
    <a:lvl4pPr marL="1624660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4pPr>
    <a:lvl5pPr marL="2166214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5pPr>
    <a:lvl6pPr marL="2707767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6pPr>
    <a:lvl7pPr marL="3249320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7pPr>
    <a:lvl8pPr marL="3790874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8pPr>
    <a:lvl9pPr marL="4332427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5354E-EB7A-4613-837A-B85956EC7E3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4713" y="692150"/>
            <a:ext cx="2427287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96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110" y="11182552"/>
            <a:ext cx="21421756" cy="771679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91" y="20400041"/>
            <a:ext cx="17639794" cy="92004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38673" indent="0" algn="ctr">
              <a:buNone/>
              <a:defRPr/>
            </a:lvl2pPr>
            <a:lvl3pPr marL="1077346" indent="0" algn="ctr">
              <a:buNone/>
              <a:defRPr/>
            </a:lvl3pPr>
            <a:lvl4pPr marL="1616019" indent="0" algn="ctr">
              <a:buNone/>
              <a:defRPr/>
            </a:lvl4pPr>
            <a:lvl5pPr marL="2154692" indent="0" algn="ctr">
              <a:buNone/>
              <a:defRPr/>
            </a:lvl5pPr>
            <a:lvl6pPr marL="2693365" indent="0" algn="ctr">
              <a:buNone/>
              <a:defRPr/>
            </a:lvl6pPr>
            <a:lvl7pPr marL="3232038" indent="0" algn="ctr">
              <a:buNone/>
              <a:defRPr/>
            </a:lvl7pPr>
            <a:lvl8pPr marL="3770711" indent="0" algn="ctr">
              <a:buNone/>
              <a:defRPr/>
            </a:lvl8pPr>
            <a:lvl9pPr marL="430938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35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4" y="1442180"/>
            <a:ext cx="22678668" cy="59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654" y="8400128"/>
            <a:ext cx="22678668" cy="237582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697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0122" y="1442179"/>
            <a:ext cx="5669200" cy="3071615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654" y="1442179"/>
            <a:ext cx="16829909" cy="307161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098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4" y="1442180"/>
            <a:ext cx="22678668" cy="59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654" y="8400128"/>
            <a:ext cx="22678668" cy="237582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478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111" y="23133385"/>
            <a:ext cx="21419885" cy="7150491"/>
          </a:xfrm>
          <a:prstGeom prst="rect">
            <a:avLst/>
          </a:prstGeom>
        </p:spPr>
        <p:txBody>
          <a:bodyPr anchor="t"/>
          <a:lstStyle>
            <a:lvl1pPr algn="l">
              <a:defRPr sz="471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111" y="15258030"/>
            <a:ext cx="21419885" cy="78753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56"/>
            </a:lvl1pPr>
            <a:lvl2pPr marL="538673" indent="0">
              <a:buNone/>
              <a:defRPr sz="2121"/>
            </a:lvl2pPr>
            <a:lvl3pPr marL="1077346" indent="0">
              <a:buNone/>
              <a:defRPr sz="1885"/>
            </a:lvl3pPr>
            <a:lvl4pPr marL="1616019" indent="0">
              <a:buNone/>
              <a:defRPr sz="1649"/>
            </a:lvl4pPr>
            <a:lvl5pPr marL="2154692" indent="0">
              <a:buNone/>
              <a:defRPr sz="1649"/>
            </a:lvl5pPr>
            <a:lvl6pPr marL="2693365" indent="0">
              <a:buNone/>
              <a:defRPr sz="1649"/>
            </a:lvl6pPr>
            <a:lvl7pPr marL="3232038" indent="0">
              <a:buNone/>
              <a:defRPr sz="1649"/>
            </a:lvl7pPr>
            <a:lvl8pPr marL="3770711" indent="0">
              <a:buNone/>
              <a:defRPr sz="1649"/>
            </a:lvl8pPr>
            <a:lvl9pPr marL="4309384" indent="0">
              <a:buNone/>
              <a:defRPr sz="16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03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4" y="1442180"/>
            <a:ext cx="22678668" cy="59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654" y="8400128"/>
            <a:ext cx="11248619" cy="23758203"/>
          </a:xfrm>
          <a:prstGeom prst="rect">
            <a:avLst/>
          </a:prstGeom>
        </p:spPr>
        <p:txBody>
          <a:bodyPr/>
          <a:lstStyle>
            <a:lvl1pPr>
              <a:defRPr sz="3299"/>
            </a:lvl1pPr>
            <a:lvl2pPr>
              <a:defRPr sz="2828"/>
            </a:lvl2pPr>
            <a:lvl3pPr>
              <a:defRPr sz="2356"/>
            </a:lvl3pPr>
            <a:lvl4pPr>
              <a:defRPr sz="2121"/>
            </a:lvl4pPr>
            <a:lvl5pPr>
              <a:defRPr sz="2121"/>
            </a:lvl5pPr>
            <a:lvl6pPr>
              <a:defRPr sz="2121"/>
            </a:lvl6pPr>
            <a:lvl7pPr>
              <a:defRPr sz="2121"/>
            </a:lvl7pPr>
            <a:lvl8pPr>
              <a:defRPr sz="2121"/>
            </a:lvl8pPr>
            <a:lvl9pPr>
              <a:defRPr sz="2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88832" y="8400128"/>
            <a:ext cx="11250490" cy="23758203"/>
          </a:xfrm>
          <a:prstGeom prst="rect">
            <a:avLst/>
          </a:prstGeom>
        </p:spPr>
        <p:txBody>
          <a:bodyPr/>
          <a:lstStyle>
            <a:lvl1pPr>
              <a:defRPr sz="3299"/>
            </a:lvl1pPr>
            <a:lvl2pPr>
              <a:defRPr sz="2828"/>
            </a:lvl2pPr>
            <a:lvl3pPr>
              <a:defRPr sz="2356"/>
            </a:lvl3pPr>
            <a:lvl4pPr>
              <a:defRPr sz="2121"/>
            </a:lvl4pPr>
            <a:lvl5pPr>
              <a:defRPr sz="2121"/>
            </a:lvl5pPr>
            <a:lvl6pPr>
              <a:defRPr sz="2121"/>
            </a:lvl6pPr>
            <a:lvl7pPr>
              <a:defRPr sz="2121"/>
            </a:lvl7pPr>
            <a:lvl8pPr>
              <a:defRPr sz="2121"/>
            </a:lvl8pPr>
            <a:lvl9pPr>
              <a:defRPr sz="2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9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4" y="1442180"/>
            <a:ext cx="22678668" cy="5999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653" y="8058460"/>
            <a:ext cx="11134525" cy="3358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28" b="1"/>
            </a:lvl1pPr>
            <a:lvl2pPr marL="538673" indent="0">
              <a:buNone/>
              <a:defRPr sz="2356" b="1"/>
            </a:lvl2pPr>
            <a:lvl3pPr marL="1077346" indent="0">
              <a:buNone/>
              <a:defRPr sz="2121" b="1"/>
            </a:lvl3pPr>
            <a:lvl4pPr marL="1616019" indent="0">
              <a:buNone/>
              <a:defRPr sz="1885" b="1"/>
            </a:lvl4pPr>
            <a:lvl5pPr marL="2154692" indent="0">
              <a:buNone/>
              <a:defRPr sz="1885" b="1"/>
            </a:lvl5pPr>
            <a:lvl6pPr marL="2693365" indent="0">
              <a:buNone/>
              <a:defRPr sz="1885" b="1"/>
            </a:lvl6pPr>
            <a:lvl7pPr marL="3232038" indent="0">
              <a:buNone/>
              <a:defRPr sz="1885" b="1"/>
            </a:lvl7pPr>
            <a:lvl8pPr marL="3770711" indent="0">
              <a:buNone/>
              <a:defRPr sz="1885" b="1"/>
            </a:lvl8pPr>
            <a:lvl9pPr marL="4309384" indent="0">
              <a:buNone/>
              <a:defRPr sz="18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653" y="11416623"/>
            <a:ext cx="11134525" cy="20741708"/>
          </a:xfrm>
          <a:prstGeom prst="rect">
            <a:avLst/>
          </a:prstGeom>
        </p:spPr>
        <p:txBody>
          <a:bodyPr/>
          <a:lstStyle>
            <a:lvl1pPr>
              <a:defRPr sz="2828"/>
            </a:lvl1pPr>
            <a:lvl2pPr>
              <a:defRPr sz="2356"/>
            </a:lvl2pPr>
            <a:lvl3pPr>
              <a:defRPr sz="2121"/>
            </a:lvl3pPr>
            <a:lvl4pPr>
              <a:defRPr sz="1885"/>
            </a:lvl4pPr>
            <a:lvl5pPr>
              <a:defRPr sz="1885"/>
            </a:lvl5pPr>
            <a:lvl6pPr>
              <a:defRPr sz="1885"/>
            </a:lvl6pPr>
            <a:lvl7pPr>
              <a:defRPr sz="1885"/>
            </a:lvl7pPr>
            <a:lvl8pPr>
              <a:defRPr sz="1885"/>
            </a:lvl8pPr>
            <a:lvl9pPr>
              <a:defRPr sz="1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056" y="8058460"/>
            <a:ext cx="11138266" cy="3358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28" b="1"/>
            </a:lvl1pPr>
            <a:lvl2pPr marL="538673" indent="0">
              <a:buNone/>
              <a:defRPr sz="2356" b="1"/>
            </a:lvl2pPr>
            <a:lvl3pPr marL="1077346" indent="0">
              <a:buNone/>
              <a:defRPr sz="2121" b="1"/>
            </a:lvl3pPr>
            <a:lvl4pPr marL="1616019" indent="0">
              <a:buNone/>
              <a:defRPr sz="1885" b="1"/>
            </a:lvl4pPr>
            <a:lvl5pPr marL="2154692" indent="0">
              <a:buNone/>
              <a:defRPr sz="1885" b="1"/>
            </a:lvl5pPr>
            <a:lvl6pPr marL="2693365" indent="0">
              <a:buNone/>
              <a:defRPr sz="1885" b="1"/>
            </a:lvl6pPr>
            <a:lvl7pPr marL="3232038" indent="0">
              <a:buNone/>
              <a:defRPr sz="1885" b="1"/>
            </a:lvl7pPr>
            <a:lvl8pPr marL="3770711" indent="0">
              <a:buNone/>
              <a:defRPr sz="1885" b="1"/>
            </a:lvl8pPr>
            <a:lvl9pPr marL="4309384" indent="0">
              <a:buNone/>
              <a:defRPr sz="18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056" y="11416623"/>
            <a:ext cx="11138266" cy="20741708"/>
          </a:xfrm>
          <a:prstGeom prst="rect">
            <a:avLst/>
          </a:prstGeom>
        </p:spPr>
        <p:txBody>
          <a:bodyPr/>
          <a:lstStyle>
            <a:lvl1pPr>
              <a:defRPr sz="2828"/>
            </a:lvl1pPr>
            <a:lvl2pPr>
              <a:defRPr sz="2356"/>
            </a:lvl2pPr>
            <a:lvl3pPr>
              <a:defRPr sz="2121"/>
            </a:lvl3pPr>
            <a:lvl4pPr>
              <a:defRPr sz="1885"/>
            </a:lvl4pPr>
            <a:lvl5pPr>
              <a:defRPr sz="1885"/>
            </a:lvl5pPr>
            <a:lvl6pPr>
              <a:defRPr sz="1885"/>
            </a:lvl6pPr>
            <a:lvl7pPr>
              <a:defRPr sz="1885"/>
            </a:lvl7pPr>
            <a:lvl8pPr>
              <a:defRPr sz="1885"/>
            </a:lvl8pPr>
            <a:lvl9pPr>
              <a:defRPr sz="1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372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4" y="1442180"/>
            <a:ext cx="22678668" cy="59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391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6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653" y="1432741"/>
            <a:ext cx="8289638" cy="6100947"/>
          </a:xfrm>
          <a:prstGeom prst="rect">
            <a:avLst/>
          </a:prstGeom>
        </p:spPr>
        <p:txBody>
          <a:bodyPr anchor="b"/>
          <a:lstStyle>
            <a:lvl1pPr algn="l">
              <a:defRPr sz="23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297" y="1432742"/>
            <a:ext cx="14086025" cy="30725589"/>
          </a:xfrm>
          <a:prstGeom prst="rect">
            <a:avLst/>
          </a:prstGeom>
        </p:spPr>
        <p:txBody>
          <a:bodyPr/>
          <a:lstStyle>
            <a:lvl1pPr>
              <a:defRPr sz="3770"/>
            </a:lvl1pPr>
            <a:lvl2pPr>
              <a:defRPr sz="3299"/>
            </a:lvl2pPr>
            <a:lvl3pPr>
              <a:defRPr sz="2828"/>
            </a:lvl3pPr>
            <a:lvl4pPr>
              <a:defRPr sz="2356"/>
            </a:lvl4pPr>
            <a:lvl5pPr>
              <a:defRPr sz="2356"/>
            </a:lvl5pPr>
            <a:lvl6pPr>
              <a:defRPr sz="2356"/>
            </a:lvl6pPr>
            <a:lvl7pPr>
              <a:defRPr sz="2356"/>
            </a:lvl7pPr>
            <a:lvl8pPr>
              <a:defRPr sz="2356"/>
            </a:lvl8pPr>
            <a:lvl9pPr>
              <a:defRPr sz="23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653" y="7533688"/>
            <a:ext cx="8289638" cy="24624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49"/>
            </a:lvl1pPr>
            <a:lvl2pPr marL="538673" indent="0">
              <a:buNone/>
              <a:defRPr sz="1414"/>
            </a:lvl2pPr>
            <a:lvl3pPr marL="1077346" indent="0">
              <a:buNone/>
              <a:defRPr sz="1178"/>
            </a:lvl3pPr>
            <a:lvl4pPr marL="1616019" indent="0">
              <a:buNone/>
              <a:defRPr sz="1060"/>
            </a:lvl4pPr>
            <a:lvl5pPr marL="2154692" indent="0">
              <a:buNone/>
              <a:defRPr sz="1060"/>
            </a:lvl5pPr>
            <a:lvl6pPr marL="2693365" indent="0">
              <a:buNone/>
              <a:defRPr sz="1060"/>
            </a:lvl6pPr>
            <a:lvl7pPr marL="3232038" indent="0">
              <a:buNone/>
              <a:defRPr sz="1060"/>
            </a:lvl7pPr>
            <a:lvl8pPr marL="3770711" indent="0">
              <a:buNone/>
              <a:defRPr sz="1060"/>
            </a:lvl8pPr>
            <a:lvl9pPr marL="4309384" indent="0">
              <a:buNone/>
              <a:defRPr sz="10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765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742" y="25200382"/>
            <a:ext cx="15120359" cy="2974967"/>
          </a:xfrm>
          <a:prstGeom prst="rect">
            <a:avLst/>
          </a:prstGeom>
        </p:spPr>
        <p:txBody>
          <a:bodyPr anchor="b"/>
          <a:lstStyle>
            <a:lvl1pPr algn="l">
              <a:defRPr sz="23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742" y="3216589"/>
            <a:ext cx="15120359" cy="21600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70"/>
            </a:lvl1pPr>
            <a:lvl2pPr marL="538673" indent="0">
              <a:buNone/>
              <a:defRPr sz="3299"/>
            </a:lvl2pPr>
            <a:lvl3pPr marL="1077346" indent="0">
              <a:buNone/>
              <a:defRPr sz="2828"/>
            </a:lvl3pPr>
            <a:lvl4pPr marL="1616019" indent="0">
              <a:buNone/>
              <a:defRPr sz="2356"/>
            </a:lvl4pPr>
            <a:lvl5pPr marL="2154692" indent="0">
              <a:buNone/>
              <a:defRPr sz="2356"/>
            </a:lvl5pPr>
            <a:lvl6pPr marL="2693365" indent="0">
              <a:buNone/>
              <a:defRPr sz="2356"/>
            </a:lvl6pPr>
            <a:lvl7pPr marL="3232038" indent="0">
              <a:buNone/>
              <a:defRPr sz="2356"/>
            </a:lvl7pPr>
            <a:lvl8pPr marL="3770711" indent="0">
              <a:buNone/>
              <a:defRPr sz="2356"/>
            </a:lvl8pPr>
            <a:lvl9pPr marL="4309384" indent="0">
              <a:buNone/>
              <a:defRPr sz="23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742" y="28175350"/>
            <a:ext cx="15120359" cy="4224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49"/>
            </a:lvl1pPr>
            <a:lvl2pPr marL="538673" indent="0">
              <a:buNone/>
              <a:defRPr sz="1414"/>
            </a:lvl2pPr>
            <a:lvl3pPr marL="1077346" indent="0">
              <a:buNone/>
              <a:defRPr sz="1178"/>
            </a:lvl3pPr>
            <a:lvl4pPr marL="1616019" indent="0">
              <a:buNone/>
              <a:defRPr sz="1060"/>
            </a:lvl4pPr>
            <a:lvl5pPr marL="2154692" indent="0">
              <a:buNone/>
              <a:defRPr sz="1060"/>
            </a:lvl5pPr>
            <a:lvl6pPr marL="2693365" indent="0">
              <a:buNone/>
              <a:defRPr sz="1060"/>
            </a:lvl6pPr>
            <a:lvl7pPr marL="3232038" indent="0">
              <a:buNone/>
              <a:defRPr sz="1060"/>
            </a:lvl7pPr>
            <a:lvl8pPr marL="3770711" indent="0">
              <a:buNone/>
              <a:defRPr sz="1060"/>
            </a:lvl8pPr>
            <a:lvl9pPr marL="4309384" indent="0">
              <a:buNone/>
              <a:defRPr sz="10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34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egapr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>
            <a:hlinkClick r:id="rId13"/>
          </p:cNvPr>
          <p:cNvGraphicFramePr>
            <a:graphicFrameLocks noChangeAspect="1"/>
          </p:cNvGraphicFramePr>
          <p:nvPr userDrawn="1"/>
        </p:nvGraphicFramePr>
        <p:xfrm>
          <a:off x="19059433" y="35454202"/>
          <a:ext cx="3189042" cy="164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14" imgW="8828280" imgH="313200" progId="CorelDraw.Graphic.15">
                  <p:embed/>
                </p:oleObj>
              </mc:Choice>
              <mc:Fallback>
                <p:oleObj name="CorelDRAW" r:id="rId14" imgW="8828280" imgH="313200" progId="CorelDraw.Graphic.15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19059433" y="35454202"/>
                        <a:ext cx="3189042" cy="164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22235841" y="35388133"/>
            <a:ext cx="1805895" cy="27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940" tIns="45469" rIns="90940" bIns="45469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85763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771525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115728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543050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20002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4574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9146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3718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178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2pPr>
      <a:lvl3pPr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3pPr>
      <a:lvl4pPr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4pPr>
      <a:lvl5pPr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5pPr>
      <a:lvl6pPr marL="538673"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6pPr>
      <a:lvl7pPr marL="1077346"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7pPr>
      <a:lvl8pPr marL="1616019"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8pPr>
      <a:lvl9pPr marL="2154692" algn="ctr" defTabSz="3478930" rtl="0" fontAlgn="base">
        <a:spcBef>
          <a:spcPct val="0"/>
        </a:spcBef>
        <a:spcAft>
          <a:spcPct val="0"/>
        </a:spcAft>
        <a:defRPr sz="16730">
          <a:solidFill>
            <a:schemeClr val="tx2"/>
          </a:solidFill>
          <a:latin typeface="Arial" charset="0"/>
        </a:defRPr>
      </a:lvl9pPr>
    </p:titleStyle>
    <p:bodyStyle>
      <a:lvl1pPr marL="1303664" indent="-1303664" algn="l" defTabSz="3478930" rtl="0" fontAlgn="base">
        <a:spcBef>
          <a:spcPct val="20000"/>
        </a:spcBef>
        <a:spcAft>
          <a:spcPct val="0"/>
        </a:spcAft>
        <a:buChar char="•"/>
        <a:defRPr sz="12253">
          <a:solidFill>
            <a:schemeClr val="tx1"/>
          </a:solidFill>
          <a:latin typeface="+mn-lt"/>
          <a:ea typeface="+mn-ea"/>
          <a:cs typeface="+mn-cs"/>
        </a:defRPr>
      </a:lvl1pPr>
      <a:lvl2pPr marL="2824293" indent="-1086699" algn="l" defTabSz="3478930" rtl="0" fontAlgn="base">
        <a:spcBef>
          <a:spcPct val="20000"/>
        </a:spcBef>
        <a:spcAft>
          <a:spcPct val="0"/>
        </a:spcAft>
        <a:buChar char="–"/>
        <a:defRPr sz="10604">
          <a:solidFill>
            <a:schemeClr val="tx1"/>
          </a:solidFill>
          <a:latin typeface="+mn-lt"/>
        </a:defRPr>
      </a:lvl2pPr>
      <a:lvl3pPr marL="4346792" indent="-867862" algn="l" defTabSz="3478930" rtl="0" fontAlgn="base">
        <a:spcBef>
          <a:spcPct val="20000"/>
        </a:spcBef>
        <a:spcAft>
          <a:spcPct val="0"/>
        </a:spcAft>
        <a:buChar char="•"/>
        <a:defRPr sz="9190">
          <a:solidFill>
            <a:schemeClr val="tx1"/>
          </a:solidFill>
          <a:latin typeface="+mn-lt"/>
        </a:defRPr>
      </a:lvl3pPr>
      <a:lvl4pPr marL="6084387" indent="-867862" algn="l" defTabSz="3478930" rtl="0" fontAlgn="base">
        <a:spcBef>
          <a:spcPct val="20000"/>
        </a:spcBef>
        <a:spcAft>
          <a:spcPct val="0"/>
        </a:spcAft>
        <a:buChar char="–"/>
        <a:defRPr sz="7540">
          <a:solidFill>
            <a:schemeClr val="tx1"/>
          </a:solidFill>
          <a:latin typeface="+mn-lt"/>
        </a:defRPr>
      </a:lvl4pPr>
      <a:lvl5pPr marL="7823852" indent="-867862" algn="l" defTabSz="3478930" rtl="0" fontAlgn="base">
        <a:spcBef>
          <a:spcPct val="20000"/>
        </a:spcBef>
        <a:spcAft>
          <a:spcPct val="0"/>
        </a:spcAft>
        <a:buChar char="»"/>
        <a:defRPr sz="7540">
          <a:solidFill>
            <a:schemeClr val="tx1"/>
          </a:solidFill>
          <a:latin typeface="+mn-lt"/>
        </a:defRPr>
      </a:lvl5pPr>
      <a:lvl6pPr marL="8362525" indent="-867862" algn="l" defTabSz="3478930" rtl="0" fontAlgn="base">
        <a:spcBef>
          <a:spcPct val="20000"/>
        </a:spcBef>
        <a:spcAft>
          <a:spcPct val="0"/>
        </a:spcAft>
        <a:buChar char="»"/>
        <a:defRPr sz="7540">
          <a:solidFill>
            <a:schemeClr val="tx1"/>
          </a:solidFill>
          <a:latin typeface="+mn-lt"/>
        </a:defRPr>
      </a:lvl6pPr>
      <a:lvl7pPr marL="8901198" indent="-867862" algn="l" defTabSz="3478930" rtl="0" fontAlgn="base">
        <a:spcBef>
          <a:spcPct val="20000"/>
        </a:spcBef>
        <a:spcAft>
          <a:spcPct val="0"/>
        </a:spcAft>
        <a:buChar char="»"/>
        <a:defRPr sz="7540">
          <a:solidFill>
            <a:schemeClr val="tx1"/>
          </a:solidFill>
          <a:latin typeface="+mn-lt"/>
        </a:defRPr>
      </a:lvl7pPr>
      <a:lvl8pPr marL="9439872" indent="-867862" algn="l" defTabSz="3478930" rtl="0" fontAlgn="base">
        <a:spcBef>
          <a:spcPct val="20000"/>
        </a:spcBef>
        <a:spcAft>
          <a:spcPct val="0"/>
        </a:spcAft>
        <a:buChar char="»"/>
        <a:defRPr sz="7540">
          <a:solidFill>
            <a:schemeClr val="tx1"/>
          </a:solidFill>
          <a:latin typeface="+mn-lt"/>
        </a:defRPr>
      </a:lvl8pPr>
      <a:lvl9pPr marL="9978545" indent="-867862" algn="l" defTabSz="3478930" rtl="0" fontAlgn="base">
        <a:spcBef>
          <a:spcPct val="20000"/>
        </a:spcBef>
        <a:spcAft>
          <a:spcPct val="0"/>
        </a:spcAft>
        <a:buChar char="»"/>
        <a:defRPr sz="75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1pPr>
      <a:lvl2pPr marL="538673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2pPr>
      <a:lvl3pPr marL="1077346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3pPr>
      <a:lvl4pPr marL="1616019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2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5pPr>
      <a:lvl6pPr marL="2693365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6pPr>
      <a:lvl7pPr marL="3232038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7pPr>
      <a:lvl8pPr marL="3770711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8pPr>
      <a:lvl9pPr marL="4309384" algn="l" defTabSz="1077346" rtl="0" eaLnBrk="1" latinLnBrk="0" hangingPunct="1">
        <a:defRPr sz="21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12847816" y="6800816"/>
            <a:ext cx="11856501" cy="28157086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094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37675" y="6769019"/>
            <a:ext cx="11856502" cy="28158956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094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01933" y="24637004"/>
            <a:ext cx="9327987" cy="61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tr-TR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tr-TR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5953624" y="23157513"/>
            <a:ext cx="5644884" cy="61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3500" b="1" dirty="0"/>
              <a:t>4. </a:t>
            </a:r>
            <a:r>
              <a:rPr lang="tr-TR" altLang="en-US" sz="3500" b="1" dirty="0" err="1"/>
              <a:t>Conclusion</a:t>
            </a:r>
            <a:endParaRPr lang="en-US" altLang="en-US" sz="3500" b="1" dirty="0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92785" y="576106"/>
            <a:ext cx="24414405" cy="569725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chemeClr val="accent5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72452" tIns="36225" rIns="72452" bIns="36225" anchor="ctr"/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8094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32330" y="2200990"/>
            <a:ext cx="23492295" cy="389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tr-TR" altLang="en-US" sz="8000" b="1" dirty="0"/>
              <a:t>Project </a:t>
            </a:r>
            <a:r>
              <a:rPr lang="tr-TR" altLang="en-US" sz="8000" b="1" dirty="0" err="1"/>
              <a:t>Title</a:t>
            </a:r>
            <a:endParaRPr lang="en-US" altLang="en-US" sz="8000" b="1" dirty="0"/>
          </a:p>
          <a:p>
            <a:pPr algn="r"/>
            <a:r>
              <a:rPr lang="tr-TR" altLang="en-US" sz="6000" b="1" dirty="0"/>
              <a:t>First Name </a:t>
            </a:r>
            <a:r>
              <a:rPr lang="tr-TR" altLang="en-US" sz="6000" b="1" dirty="0" err="1"/>
              <a:t>Last</a:t>
            </a:r>
            <a:r>
              <a:rPr lang="tr-TR" altLang="en-US" sz="6000" b="1" dirty="0"/>
              <a:t> Name</a:t>
            </a:r>
            <a:endParaRPr lang="en-US" altLang="en-US" sz="6000" b="1" dirty="0"/>
          </a:p>
          <a:p>
            <a:pPr algn="r"/>
            <a:r>
              <a:rPr lang="tr-TR" altLang="tr-TR" sz="3770" baseline="30000" dirty="0">
                <a:ea typeface="ＭＳ Ｐゴシック" panose="020B0600070205080204" pitchFamily="34" charset="-128"/>
              </a:rPr>
              <a:t>1</a:t>
            </a:r>
            <a:r>
              <a:rPr lang="tr-TR" altLang="tr-TR" sz="3770" dirty="0">
                <a:ea typeface="ＭＳ Ｐゴシック" panose="020B0600070205080204" pitchFamily="34" charset="-128"/>
              </a:rPr>
              <a:t>Izmir Kâtip Çelebi </a:t>
            </a:r>
            <a:r>
              <a:rPr lang="tr-TR" altLang="tr-TR" sz="3770" dirty="0" err="1">
                <a:ea typeface="ＭＳ Ｐゴシック" panose="020B0600070205080204" pitchFamily="34" charset="-128"/>
              </a:rPr>
              <a:t>University</a:t>
            </a:r>
            <a:r>
              <a:rPr lang="tr-TR" altLang="tr-TR" sz="3770" dirty="0">
                <a:ea typeface="ＭＳ Ｐゴシック" panose="020B0600070205080204" pitchFamily="34" charset="-128"/>
              </a:rPr>
              <a:t>, </a:t>
            </a:r>
            <a:r>
              <a:rPr lang="tr-TR" altLang="tr-TR" sz="3770" dirty="0" err="1">
                <a:ea typeface="ＭＳ Ｐゴシック" panose="020B0600070205080204" pitchFamily="34" charset="-128"/>
              </a:rPr>
              <a:t>Dept</a:t>
            </a:r>
            <a:r>
              <a:rPr lang="tr-TR" altLang="tr-TR" sz="3770" dirty="0">
                <a:ea typeface="ＭＳ Ｐゴシック" panose="020B0600070205080204" pitchFamily="34" charset="-128"/>
              </a:rPr>
              <a:t>. of …… </a:t>
            </a:r>
            <a:r>
              <a:rPr lang="tr-TR" altLang="tr-TR" sz="3770" dirty="0" err="1">
                <a:ea typeface="ＭＳ Ｐゴシック" panose="020B0600070205080204" pitchFamily="34" charset="-128"/>
              </a:rPr>
              <a:t>Engineering</a:t>
            </a:r>
            <a:r>
              <a:rPr lang="tr-TR" altLang="tr-TR" sz="3770" dirty="0">
                <a:ea typeface="ＭＳ Ｐゴシック" panose="020B0600070205080204" pitchFamily="34" charset="-128"/>
              </a:rPr>
              <a:t>, 35620</a:t>
            </a:r>
            <a:r>
              <a:rPr lang="en-US" altLang="tr-TR" sz="3770" dirty="0">
                <a:ea typeface="ＭＳ Ｐゴシック" panose="020B0600070205080204" pitchFamily="34" charset="-128"/>
              </a:rPr>
              <a:t> </a:t>
            </a:r>
            <a:r>
              <a:rPr lang="tr-TR" altLang="tr-TR" sz="3770" dirty="0">
                <a:ea typeface="ＭＳ Ｐゴシック" panose="020B0600070205080204" pitchFamily="34" charset="-128"/>
              </a:rPr>
              <a:t>Çiğli</a:t>
            </a:r>
            <a:r>
              <a:rPr lang="en-US" altLang="tr-TR" sz="3770" dirty="0">
                <a:ea typeface="ＭＳ Ｐゴシック" panose="020B0600070205080204" pitchFamily="34" charset="-128"/>
              </a:rPr>
              <a:t>, </a:t>
            </a:r>
            <a:r>
              <a:rPr lang="tr-TR" altLang="tr-TR" sz="3770" dirty="0">
                <a:ea typeface="ＭＳ Ｐゴシック" panose="020B0600070205080204" pitchFamily="34" charset="-128"/>
              </a:rPr>
              <a:t>İzmir</a:t>
            </a:r>
          </a:p>
          <a:p>
            <a:pPr algn="r"/>
            <a:r>
              <a:rPr lang="tr-TR" altLang="en-US" sz="3299" b="1" dirty="0">
                <a:ea typeface="ＭＳ Ｐゴシック" panose="020B0600070205080204" pitchFamily="34" charset="-128"/>
              </a:rPr>
              <a:t>(e-mail)</a:t>
            </a:r>
            <a:endParaRPr lang="tr-TR" altLang="en-US" sz="3299" b="1" dirty="0"/>
          </a:p>
          <a:p>
            <a:pPr algn="r"/>
            <a:endParaRPr lang="en-US" altLang="en-US" sz="3770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6392235" y="22023625"/>
            <a:ext cx="4767663" cy="50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2800" b="1" i="1" dirty="0" err="1"/>
              <a:t>Figure</a:t>
            </a:r>
            <a:r>
              <a:rPr lang="tr-TR" altLang="en-US" sz="2800" b="1" i="1" dirty="0"/>
              <a:t> 1. </a:t>
            </a:r>
            <a:r>
              <a:rPr lang="tr-TR" altLang="en-US" sz="2800" i="1" dirty="0"/>
              <a:t>İzmir</a:t>
            </a:r>
            <a:endParaRPr lang="en-US" altLang="en-US" sz="2800" i="1" dirty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6391299" y="30199590"/>
            <a:ext cx="4769534" cy="61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3500" b="1" dirty="0" err="1"/>
              <a:t>References</a:t>
            </a:r>
            <a:endParaRPr lang="tr-TR" altLang="en-US" sz="3500" b="1" dirty="0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3276138" y="31016958"/>
            <a:ext cx="10610812" cy="70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467" tIns="24232" rIns="48467" bIns="24232">
            <a:spAutoFit/>
          </a:bodyPr>
          <a:lstStyle>
            <a:lvl1pPr marL="230188" indent="-230188" algn="l" defTabSz="412750">
              <a:defRPr>
                <a:solidFill>
                  <a:schemeClr val="tx1"/>
                </a:solidFill>
                <a:latin typeface="Arial" charset="0"/>
              </a:defRPr>
            </a:lvl1pPr>
            <a:lvl2pPr marL="436563" indent="-230188" algn="l" defTabSz="412750">
              <a:defRPr>
                <a:solidFill>
                  <a:schemeClr val="tx1"/>
                </a:solidFill>
                <a:latin typeface="Arial" charset="0"/>
              </a:defRPr>
            </a:lvl2pPr>
            <a:lvl3pPr marL="642938" indent="-230188" algn="l" defTabSz="412750">
              <a:defRPr>
                <a:solidFill>
                  <a:schemeClr val="tx1"/>
                </a:solidFill>
                <a:latin typeface="Arial" charset="0"/>
              </a:defRPr>
            </a:lvl3pPr>
            <a:lvl4pPr marL="846138" indent="-230188" algn="l" defTabSz="412750">
              <a:defRPr>
                <a:solidFill>
                  <a:schemeClr val="tx1"/>
                </a:solidFill>
                <a:latin typeface="Arial" charset="0"/>
              </a:defRPr>
            </a:lvl4pPr>
            <a:lvl5pPr marL="1052513" indent="-231775" algn="l" defTabSz="412750">
              <a:defRPr>
                <a:solidFill>
                  <a:schemeClr val="tx1"/>
                </a:solidFill>
                <a:latin typeface="Arial" charset="0"/>
              </a:defRPr>
            </a:lvl5pPr>
            <a:lvl6pPr marL="15097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9669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4241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8813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en-US" sz="2239" b="1" u="sng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en-US" sz="2239" b="1" dirty="0">
              <a:latin typeface="Times New Roman" pitchFamily="18" charset="0"/>
            </a:endParaRP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3162044" y="8616980"/>
            <a:ext cx="10988632" cy="324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467" tIns="24232" rIns="48467" bIns="24232">
            <a:spAutoFit/>
          </a:bodyPr>
          <a:lstStyle>
            <a:lvl1pPr algn="l" defTabSz="412750">
              <a:defRPr>
                <a:solidFill>
                  <a:schemeClr val="tx1"/>
                </a:solidFill>
                <a:latin typeface="Arial" charset="0"/>
              </a:defRPr>
            </a:lvl1pPr>
            <a:lvl2pPr marL="206375" algn="l" defTabSz="412750">
              <a:defRPr>
                <a:solidFill>
                  <a:schemeClr val="tx1"/>
                </a:solidFill>
                <a:latin typeface="Arial" charset="0"/>
              </a:defRPr>
            </a:lvl2pPr>
            <a:lvl3pPr marL="412750" algn="l" defTabSz="412750">
              <a:defRPr>
                <a:solidFill>
                  <a:schemeClr val="tx1"/>
                </a:solidFill>
                <a:latin typeface="Arial" charset="0"/>
              </a:defRPr>
            </a:lvl3pPr>
            <a:lvl4pPr marL="615950" algn="l" defTabSz="412750">
              <a:defRPr>
                <a:solidFill>
                  <a:schemeClr val="tx1"/>
                </a:solidFill>
                <a:latin typeface="Arial" charset="0"/>
              </a:defRPr>
            </a:lvl4pPr>
            <a:lvl5pPr marL="820738" algn="l" defTabSz="412750">
              <a:defRPr>
                <a:solidFill>
                  <a:schemeClr val="tx1"/>
                </a:solidFill>
                <a:latin typeface="Arial" charset="0"/>
              </a:defRPr>
            </a:lvl5pPr>
            <a:lvl6pPr marL="12779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7351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1923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6495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en-US" sz="1885" dirty="0">
              <a:latin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604141" y="7264676"/>
            <a:ext cx="5644884" cy="438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en-US" sz="2800" b="1" i="1" dirty="0" err="1"/>
              <a:t>Abstract</a:t>
            </a:r>
            <a:endParaRPr lang="tr-TR" altLang="en-US" sz="4000" b="1" i="1" dirty="0"/>
          </a:p>
          <a:p>
            <a:pPr>
              <a:spcBef>
                <a:spcPct val="50000"/>
              </a:spcBef>
            </a:pPr>
            <a:r>
              <a:rPr lang="tr-TR" altLang="en-US" sz="2800" i="1" dirty="0"/>
              <a:t>Türkçe……</a:t>
            </a:r>
          </a:p>
          <a:p>
            <a:pPr>
              <a:spcBef>
                <a:spcPct val="50000"/>
              </a:spcBef>
            </a:pPr>
            <a:r>
              <a:rPr lang="tr-TR" altLang="en-US" sz="2800" i="1" dirty="0"/>
              <a:t>Anahtar Kelimeler:…..</a:t>
            </a:r>
          </a:p>
          <a:p>
            <a:pPr>
              <a:spcBef>
                <a:spcPct val="50000"/>
              </a:spcBef>
            </a:pPr>
            <a:endParaRPr lang="tr-TR" altLang="en-US" sz="2800" i="1" dirty="0"/>
          </a:p>
          <a:p>
            <a:pPr>
              <a:spcBef>
                <a:spcPct val="50000"/>
              </a:spcBef>
            </a:pPr>
            <a:endParaRPr lang="tr-TR" altLang="en-US" sz="2800" i="1" dirty="0"/>
          </a:p>
          <a:p>
            <a:pPr>
              <a:spcBef>
                <a:spcPct val="50000"/>
              </a:spcBef>
            </a:pPr>
            <a:r>
              <a:rPr lang="tr-TR" altLang="en-US" sz="2800" i="1" dirty="0"/>
              <a:t>English…...</a:t>
            </a:r>
          </a:p>
          <a:p>
            <a:pPr>
              <a:spcBef>
                <a:spcPct val="50000"/>
              </a:spcBef>
            </a:pPr>
            <a:r>
              <a:rPr lang="tr-TR" altLang="en-US" sz="2800" i="1" dirty="0" err="1"/>
              <a:t>Keywords</a:t>
            </a:r>
            <a:r>
              <a:rPr lang="tr-TR" altLang="en-US" sz="2800" i="1" dirty="0"/>
              <a:t>: …..</a:t>
            </a:r>
            <a:endParaRPr lang="en-US" altLang="en-US" sz="2800" i="1" dirty="0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15757269" y="7277770"/>
            <a:ext cx="6037595" cy="61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3500" b="1" dirty="0"/>
              <a:t>3. </a:t>
            </a:r>
            <a:r>
              <a:rPr lang="tr-TR" altLang="en-US" sz="3500" b="1" dirty="0" err="1"/>
              <a:t>Results</a:t>
            </a:r>
            <a:r>
              <a:rPr lang="tr-TR" altLang="en-US" sz="3500" b="1" dirty="0"/>
              <a:t> </a:t>
            </a:r>
            <a:r>
              <a:rPr lang="tr-TR" altLang="en-US" sz="3500" b="1" dirty="0" err="1"/>
              <a:t>and</a:t>
            </a:r>
            <a:r>
              <a:rPr lang="tr-TR" altLang="en-US" sz="3500" b="1" dirty="0"/>
              <a:t> </a:t>
            </a:r>
            <a:r>
              <a:rPr lang="tr-TR" altLang="en-US" sz="3500" b="1" dirty="0" err="1"/>
              <a:t>Discussion</a:t>
            </a:r>
            <a:endParaRPr lang="tr-TR" altLang="en-US" sz="3500" b="1" dirty="0"/>
          </a:p>
        </p:txBody>
      </p:sp>
      <p:pic>
        <p:nvPicPr>
          <p:cNvPr id="4" name="Picture 2" descr="ikÃ§Ã¼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30" y="1055488"/>
            <a:ext cx="6540020" cy="309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 bwMode="auto">
          <a:xfrm>
            <a:off x="-1" y="35172341"/>
            <a:ext cx="25199976" cy="662781"/>
          </a:xfrm>
          <a:prstGeom prst="rect">
            <a:avLst/>
          </a:prstGeom>
          <a:solidFill>
            <a:srgbClr val="AC182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107735" tIns="53868" rIns="107735" bIns="538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3478930"/>
            <a:r>
              <a:rPr lang="tr-TR" sz="5655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ikc.edu.tr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454408" y="13027561"/>
            <a:ext cx="7823037" cy="61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452" tIns="36225" rIns="72452" bIns="36225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alt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izmir ile ilgili gÃ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3378" y="17669834"/>
            <a:ext cx="6525376" cy="4078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832330" y="14036609"/>
            <a:ext cx="11198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P, Times New Roman,  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11824"/>
              </p:ext>
            </p:extLst>
          </p:nvPr>
        </p:nvGraphicFramePr>
        <p:xfrm>
          <a:off x="13874810" y="15246212"/>
          <a:ext cx="9563100" cy="1885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66" marR="44766" marT="22383" marB="223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Metin kutusu 29"/>
          <p:cNvSpPr txBox="1"/>
          <p:nvPr/>
        </p:nvSpPr>
        <p:spPr>
          <a:xfrm>
            <a:off x="832330" y="25493137"/>
            <a:ext cx="11198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P, Times New Roman,  </a:t>
            </a:r>
          </a:p>
        </p:txBody>
      </p:sp>
      <p:sp>
        <p:nvSpPr>
          <p:cNvPr id="31" name="Metin kutusu 30"/>
          <p:cNvSpPr txBox="1"/>
          <p:nvPr/>
        </p:nvSpPr>
        <p:spPr>
          <a:xfrm>
            <a:off x="13177006" y="31055723"/>
            <a:ext cx="11198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P, Times New Roman,  </a:t>
            </a:r>
          </a:p>
        </p:txBody>
      </p:sp>
      <p:sp>
        <p:nvSpPr>
          <p:cNvPr id="33" name="Metin kutusu 32"/>
          <p:cNvSpPr txBox="1"/>
          <p:nvPr/>
        </p:nvSpPr>
        <p:spPr>
          <a:xfrm>
            <a:off x="13276138" y="23943007"/>
            <a:ext cx="11198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P, Times New Roman,  </a:t>
            </a:r>
          </a:p>
        </p:txBody>
      </p:sp>
      <p:sp>
        <p:nvSpPr>
          <p:cNvPr id="34" name="Metin kutusu 33"/>
          <p:cNvSpPr txBox="1"/>
          <p:nvPr/>
        </p:nvSpPr>
        <p:spPr>
          <a:xfrm>
            <a:off x="13828588" y="14605457"/>
            <a:ext cx="11198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XYZ…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3276138" y="8114090"/>
            <a:ext cx="11198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P, Times New Roman,  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6923BB6E-8A1C-E5B4-5E3F-225461BAE7F0}"/>
              </a:ext>
            </a:extLst>
          </p:cNvPr>
          <p:cNvGraphicFramePr>
            <a:graphicFrameLocks noGrp="1"/>
          </p:cNvGraphicFramePr>
          <p:nvPr/>
        </p:nvGraphicFramePr>
        <p:xfrm>
          <a:off x="4199996" y="12399874"/>
          <a:ext cx="16799983" cy="414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9983">
                  <a:extLst>
                    <a:ext uri="{9D8B030D-6E8A-4147-A177-3AD203B41FA5}">
                      <a16:colId xmlns:a16="http://schemas.microsoft.com/office/drawing/2014/main" val="14670133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61476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6F96C89F-F5E2-FB8D-21BE-C91C9836E2AD}"/>
              </a:ext>
            </a:extLst>
          </p:cNvPr>
          <p:cNvSpPr txBox="1"/>
          <p:nvPr/>
        </p:nvSpPr>
        <p:spPr>
          <a:xfrm>
            <a:off x="832330" y="4721516"/>
            <a:ext cx="508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At least 1 UN sustainability logo (max 3) relevant to your project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119</Words>
  <Application>Microsoft Office PowerPoint</Application>
  <PresentationFormat>Özel</PresentationFormat>
  <Paragraphs>29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Symbol</vt:lpstr>
      <vt:lpstr>Times New Roman</vt:lpstr>
      <vt:lpstr>Default Design</vt:lpstr>
      <vt:lpstr>CorelDRAW</vt:lpstr>
      <vt:lpstr>PowerPoint Sunusu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Gökçen</cp:lastModifiedBy>
  <cp:revision>39</cp:revision>
  <dcterms:created xsi:type="dcterms:W3CDTF">2008-12-04T00:20:37Z</dcterms:created>
  <dcterms:modified xsi:type="dcterms:W3CDTF">2024-01-23T09:44:44Z</dcterms:modified>
</cp:coreProperties>
</file>